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63" r:id="rId14"/>
    <p:sldId id="259" r:id="rId10"/>
    <p:sldId id="264" r:id="rId15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46304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立大志·上篇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697480"/>
            <a:ext cx="48737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性格的三大误区——写给高净值家庭的认知破局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画面A：那个让事情"发生"的孩子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场景一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68580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他站在一群人中间，侃侃而谈、神采飞扬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周围的人被他感染、被他带动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他成了那个让事情"发生"的人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00400"/>
            <a:ext cx="6858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7791F"/>
                </a:solidFill>
                <a:latin typeface="微软雅黑"/>
              </a:defRPr>
            </a:pPr>
            <a:r>
              <a:t>或者——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68580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他安静地坐在角落，手里捧着一本书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周围的热闹与他无关，但他眼里有光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因为他正在进入一个属于自己的世界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5029200"/>
            <a:ext cx="10515600" cy="13716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5029200"/>
            <a:ext cx="36576" cy="1371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530352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这两个画面，哪一个"更好"？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两种人，都可以很成功，也都可以很痛苦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360152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有的锋芒毕露、有的沉稳内敛、有的热情似火、有的冷静如水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你们在自己的领域里做过领导、做过决策、做过投资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见过无数人才——你们一定知道这个道理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3200400"/>
            <a:ext cx="10360152" cy="3200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36576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3657600"/>
            <a:ext cx="94457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真正的区别从来不是性格"好不好"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389120"/>
            <a:ext cx="94457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而是——这个性格，被放在了哪里。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120640"/>
            <a:ext cx="94457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市面上的说法都藏着一个错误假设：性格有好坏之分。但这个假设，是错的。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误区二："外向性格需要被约束"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371600"/>
            <a:ext cx="27432" cy="3657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需要收敛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874519"/>
            <a:ext cx="50292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孩子太活泼、太爱说话、太爱表现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"你能不能安静一点？""像人家孩子那样稳重"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把能量当成问题——需要被压制的东西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是礼物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874519"/>
            <a:ext cx="50292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天生就能凝聚团队、点燃气氛的能量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不是靠训练出来的，是与生俱来的礼物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外向在需要连接、影响、领导的领域，不可替代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3891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强行压制一个外向孩子的热情，你得到的是一个失去了光芒的孩子。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真正的教育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097280"/>
            <a:ext cx="10360152" cy="4754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36576" cy="47548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463040"/>
            <a:ext cx="94457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真正的教育，从来不是把一个人改造成另一个人。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377440"/>
            <a:ext cx="9445752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真正的教育，是帮助一个人发现"他本来是谁"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然后把他放在对的地方。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94457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三大误区的共同错误：把性格当成了"绝对值"，而不是"变量"。性格本身没有好坏，关键看匹配。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上篇总结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105156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1051560"/>
            <a:ext cx="91440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463040" y="11785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误区一：内向要改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103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内向不是缺陷，是深度思考的天赋——于敏用一生证明了这一点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9848" y="2148839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" y="2148839"/>
            <a:ext cx="91440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463040" y="2275839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误区二：外向要收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2707639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外向的能量是与生俱来的礼物，压制它等于拿走孩子的光芒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324612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69848" y="3246120"/>
            <a:ext cx="91440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63040" y="33731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误区三：可以塑造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8049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强行改变性格，每改变一分，就损耗一分孩子原本的精气神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9848" y="4480560"/>
            <a:ext cx="10058400" cy="7772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371600" y="4572000"/>
            <a:ext cx="94457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微软雅黑"/>
              </a:defRPr>
            </a:pPr>
            <a:r>
              <a:t>三大误区的共同错误：把性格当"绝对值"，而非"变量"。关键不在性格本身，在匹配。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44068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B7791F"/>
                </a:solidFill>
                <a:latin typeface="微软雅黑"/>
              </a:defRPr>
            </a:pPr>
            <a:r>
              <a:t>比"改变性格"重要一百倍的问题是什么？性格匹配的关键是什么？——中篇见。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立大志·上篇 完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60320"/>
            <a:ext cx="8531352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0" y="269748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3017520"/>
            <a:ext cx="7616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立大志·让孩子赢在起跑点。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461772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中篇待续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误区一："内向性格需要被纠正"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371600"/>
            <a:ext cx="27432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需要纠正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874519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孩子不爱说话、不喜欢社交？焦虑：以后怎么混社会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逼他去社交、逼他当众演讲、逼他变"开朗"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把内向当成缺陷——需要被修理的东西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是天赋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874519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于敏高中就知道自己"内向好静思，不喜交际"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他把科学当作"吴钩"，用深度专注铸就国之重器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内向在需要深度思考的领域，是最珍贵的品质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800600"/>
            <a:ext cx="103601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非要一个内向的孩子变外向，不是在培养性格，是在摧毁天赋。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误区三："性格可以任意塑造"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371600"/>
            <a:ext cx="27432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可以改造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874519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"只要用心，就能把孩子培养成任何样子"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训练内向者做销售——他能做，但每一天都在消耗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压制外向者做科研——他也能做，但每一天都在磨损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顺应本真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874519"/>
            <a:ext cx="50292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一个人最持久最强大的力量，来自他本来的样子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改变性格会损耗孩子原本的精气神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孩子内心的那团火，会被一点一点浇灭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800600"/>
            <a:ext cx="10360152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不到万不得已，不要"塑造"性格——更不要从外部强行改变。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